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4F29D-C48E-4E73-84C4-D199CFE000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373EBF-30E7-43A4-8962-D3029B94F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CCC22-898A-4C89-AC8A-A7310A81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85FB7-78C7-4DF8-AE19-90C7513F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A9920-4BB1-4566-8CC9-0D26AA76D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610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2184-8C16-42EF-A0A2-5A6C4B5B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7022B-33ED-4E22-8474-D4F0144B0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8E81F-154A-41E2-8D40-20B425EE3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C2354-4DBC-4B0A-B614-C753610FA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F9327-ECE6-4336-ACB3-EB3B2687C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45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C74EC5-75B5-4516-B9B9-25473A110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46A543-1DD6-431F-9B00-5DAC68521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EC459-CD83-4A97-94DF-BF370DE1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65AD2-0D09-4117-AB7E-BC5C1741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E6801-9F1A-450F-AF17-F77D0D27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766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2B47-C359-448D-9FF9-F821550D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77A78-7F43-41E1-9879-3FA6A871B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3E778-2454-4A16-9470-565B4F9D9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C1E8F-03F9-40DE-9B1D-7EC6A4070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D1996-87F2-4CDB-977B-66728942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084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6A36D-B867-46EC-B9CD-0DAFF2DF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286AC5-F592-497C-B204-1D0D8AE53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2CF22-A5CD-4F48-A326-A383D8982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205B-C524-4D59-BC4B-E74BE13B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B1C90-4FCC-4B01-B1D0-C48DEB85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03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BF7A-0135-4685-839C-5698A1B4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7A3C7-F361-4342-8340-8D6DD2CDF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53CA0-8494-4BC7-AC4D-CAB7C867E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90EE8-9583-400E-872F-9D51B7A5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9FC66-93DF-475B-9CB4-05B8DAFE1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98796-F03B-4CFE-8CA1-535B47DA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141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5135-3CBE-4AD4-8985-75E3EAE86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FA366-E0FD-43BE-9C52-700D48787A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1D899-EA5E-4043-8F07-1A1550586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DFE96A-CFC4-4F19-A323-06FD36115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CC28D-D24C-44BA-A3BB-17ABB73FF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66825-7AF8-481A-B710-68B5176D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4BDF1-1F76-4A35-9DD2-87065783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EB4473-F160-4E6D-8F69-DED82465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371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A543E-4AFE-4FA4-A03B-96C00CD4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8A188-9793-47C7-873B-5E9034E3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547D0-3ABB-47A5-9D41-0988B6B09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BD29-5420-415E-8BA5-A06F2BE2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822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E21A81-DC17-42B2-8E3B-6D4AE8C79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9CF394-A245-4EDA-AEF6-45CA21295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371B7-96BC-4BAA-8C70-4590D6245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358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235A8-D49E-464D-BC1C-F2F1F887C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7D10-6D7B-44FC-891B-577CF662C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13384-9A94-4F1D-8912-02139E2A0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794D8-00CB-4BF9-B8F1-CC2F3153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71886-B82E-42AB-8541-8578399BB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D1060-D9E3-4259-B716-13460001B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749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E64A0-3F8D-4B15-A747-D9F955BF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A37F0-1363-4767-9062-2CC079A4C8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1C81D-A10E-45CB-A03F-4B5E6172F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A6BE3-1EB5-4F0F-9358-4DD1981C5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A0DB7-490B-4D32-9B58-59D35E314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4539F-7DD6-40EF-9135-4EAC8DDCD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12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A5A946-4A06-43B1-BDA0-52020EE2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D3F0D-06A8-46CD-9B88-3F5AA6C86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6C6AEE-016A-484D-91AD-0FE5DB9C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654-D399-4357-BFE6-F1B44C0C85CE}" type="datetimeFigureOut">
              <a:rPr lang="el-GR" smtClean="0"/>
              <a:t>08/03/2023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81822-16A3-44B7-929D-C01EBAC3F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08866-BB90-40C9-BC04-1AA7620CB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F9234-D0CB-4E34-95DF-E0FF38B1FF7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23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618602A-EF88-48BD-B573-CE0852AB0E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95023" y="156135"/>
            <a:ext cx="3584022" cy="57277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B52672-F082-46EB-AFFC-9718F3744CB4}"/>
              </a:ext>
            </a:extLst>
          </p:cNvPr>
          <p:cNvSpPr txBox="1"/>
          <p:nvPr/>
        </p:nvSpPr>
        <p:spPr>
          <a:xfrm>
            <a:off x="2958516" y="728905"/>
            <a:ext cx="6274966" cy="1610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400"/>
              </a:spcAft>
            </a:pPr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3rd International Conference TMM_CH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Transdisciplinary Multispectral Modelling and Cooperation</a:t>
            </a:r>
          </a:p>
          <a:p>
            <a:pPr algn="ctr">
              <a:spcAft>
                <a:spcPts val="2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the Preservation of Cultural Heritage</a:t>
            </a:r>
            <a:endParaRPr lang="en-US" b="1" dirty="0"/>
          </a:p>
          <a:p>
            <a:pPr algn="ctr">
              <a:spcBef>
                <a:spcPts val="200"/>
              </a:spcBef>
            </a:pPr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Recapturing the World in Conflict through Culture</a:t>
            </a:r>
          </a:p>
          <a:p>
            <a:pPr algn="ctr"/>
            <a:r>
              <a:rPr lang="en-US" sz="14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promoting mutual understanding and Peace</a:t>
            </a:r>
            <a:endParaRPr lang="el-GR" sz="1400" b="1" dirty="0">
              <a:solidFill>
                <a:srgbClr val="94363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ts val="800"/>
              </a:spcBef>
            </a:pPr>
            <a:r>
              <a:rPr lang="en-US" sz="1200" b="1" dirty="0">
                <a:solidFill>
                  <a:srgbClr val="9436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20-23 March, 2023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Eugenides Foundation Athens, Greece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54832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</dc:creator>
  <cp:lastModifiedBy>Δημητριος Ψαρρης</cp:lastModifiedBy>
  <cp:revision>347</cp:revision>
  <dcterms:created xsi:type="dcterms:W3CDTF">2018-10-04T17:54:16Z</dcterms:created>
  <dcterms:modified xsi:type="dcterms:W3CDTF">2023-03-08T10:09:24Z</dcterms:modified>
</cp:coreProperties>
</file>